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1" r:id="rId5"/>
    <p:sldId id="269" r:id="rId6"/>
    <p:sldId id="272" r:id="rId7"/>
    <p:sldId id="268" r:id="rId8"/>
    <p:sldId id="261" r:id="rId9"/>
    <p:sldId id="274" r:id="rId10"/>
    <p:sldId id="276" r:id="rId11"/>
    <p:sldId id="277" r:id="rId12"/>
    <p:sldId id="273" r:id="rId13"/>
    <p:sldId id="26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F75CA-AE63-47E1-AEBB-9A6C3C02A633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探討校區標誌飽和度與駕駛行為和事故頻率之影響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27584" y="1700808"/>
          <a:ext cx="5486400" cy="28985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Level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平均車速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遵守指數</a:t>
                      </a:r>
                      <a:endParaRPr lang="zh-TW" altLang="en-US" dirty="0"/>
                    </a:p>
                  </a:txBody>
                  <a:tcPr/>
                </a:tc>
              </a:tr>
              <a:tr h="607472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午夜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早上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48.70 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7.93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早上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43.95 /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20.79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42.60 /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26.92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19442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午夜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43.46/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19.19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C:\Users\Administrator\Pictures\sshot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8802644" cy="1491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關聯圖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" y="2160111"/>
            <a:ext cx="7970520" cy="340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即便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校區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，仍無法讓駕駛減速。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早上和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半夜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農村的道路易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超速。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比起低飽和度的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線道，高飽和度的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線道，低速且高遵守率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。因此，校區的道路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採用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線道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線道好。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無法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證明標誌飽和是負面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影響。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未來最好使用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數位且動態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標誌。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背景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駕駛看到太多相同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，不會再注意標誌。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預期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不遵守標誌上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速度，對學校周圍的安全產生負面影響。 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本研究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探討校區附近的駕駛行為和事故頻率。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研究方法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49636" cy="4525963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提出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方法計算校區標誌飽和度。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step1.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對於每一個單獨的標誌，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經度緯度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來計算標誌之間的距離。如果該距離小於預先指定的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0.426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英里，這兩個標誌被認為是在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同一校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區。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step2.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對於每一個單獨的校區，學校的數量以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位於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英里半徑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內來計數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研究方法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6583680" cy="3137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1528"/>
                <a:gridCol w="1928826"/>
                <a:gridCol w="1857388"/>
                <a:gridCol w="1825938"/>
              </a:tblGrid>
              <a:tr h="612984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研究目標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應變數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自變數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17242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study1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調查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每天的駕駛行為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變數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l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車速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遵守限速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天數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3715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調查標誌飽和對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駕駛行為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的影響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車速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遵守限速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標誌飽和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道路型態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460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study2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調查標誌飽和對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事故頻率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的影響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事故頻率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標誌飽和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線道數目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286248" y="3080372"/>
          <a:ext cx="4500594" cy="37776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0264"/>
                <a:gridCol w="2500330"/>
              </a:tblGrid>
              <a:tr h="49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自變項</a:t>
                      </a: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Level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2173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一天時間</a:t>
                      </a:r>
                      <a:endParaRPr lang="en-US" altLang="zh-TW" sz="1800" kern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午夜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早上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早上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午夜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4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一</a:t>
                      </a:r>
                      <a:r>
                        <a:rPr lang="zh-TW" altLang="en-US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週</a:t>
                      </a: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中的天數</a:t>
                      </a:r>
                      <a:endParaRPr lang="en-US" altLang="zh-TW" sz="1800" kern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7days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標誌飽和</a:t>
                      </a:r>
                      <a:endParaRPr lang="en-US" altLang="zh-TW" sz="1800" kern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高飽和度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低飽和度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道路類型</a:t>
                      </a: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線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道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線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道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該研究小組負責交通流量感應器的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程式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決定精確位置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來安裝感應器。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密西西比州運輸部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人員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負責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控制交通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、在道路上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安裝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交通流量感應器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收集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數據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從車禍庫得到一年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車禍意外數量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。樣本量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總共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區。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其中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校區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校區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52(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中間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標誌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高飽和。為了研究標誌飽和對車禍頻率的影響，只抽出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高和低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做為數據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然而，為了研究調查事故頻率數據對道路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類型的影響，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被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納入分析，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因為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道路都是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研究程序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小於每小時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英里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，從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數據中刪除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使用完整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168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小時車速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數據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為研究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每天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駕駛行為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許多學區，速限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是在上課和下課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上課時間前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分和後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&amp;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放學時間前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分和後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餘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數據都被刪除。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研究結果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發現標誌飽和、車速、遵守和事故發生頻率有顯著影響。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調查不同時間，超速在週末清晨更加普遍。 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研究結果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發現標誌飽和、車速、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遵守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事故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發生頻率有顯著影響。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調查不同時間，超速在週末清晨更加普遍。 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601</Words>
  <Application>Microsoft Office PowerPoint</Application>
  <PresentationFormat>如螢幕大小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探討校區標誌飽和度與駕駛行為和事故頻率之影響</vt:lpstr>
      <vt:lpstr>背景動機</vt:lpstr>
      <vt:lpstr>研究方法</vt:lpstr>
      <vt:lpstr>研究方法</vt:lpstr>
      <vt:lpstr>研究方法</vt:lpstr>
      <vt:lpstr>收集數據</vt:lpstr>
      <vt:lpstr>研究程序</vt:lpstr>
      <vt:lpstr>研究結果</vt:lpstr>
      <vt:lpstr>研究結果</vt:lpstr>
      <vt:lpstr>投影片 10</vt:lpstr>
      <vt:lpstr>投影片 11</vt:lpstr>
      <vt:lpstr>關聯圖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Administrator</cp:lastModifiedBy>
  <cp:revision>24</cp:revision>
  <dcterms:created xsi:type="dcterms:W3CDTF">2015-10-20T08:59:29Z</dcterms:created>
  <dcterms:modified xsi:type="dcterms:W3CDTF">2015-10-21T02:02:21Z</dcterms:modified>
</cp:coreProperties>
</file>